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10D287E-6BCD-4EA1-8751-9DC584AE8A01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D4E3F2D-DD7D-473C-BB5F-D32ED94C75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D287E-6BCD-4EA1-8751-9DC584AE8A01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3F2D-DD7D-473C-BB5F-D32ED94C75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D287E-6BCD-4EA1-8751-9DC584AE8A01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3F2D-DD7D-473C-BB5F-D32ED94C75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10D287E-6BCD-4EA1-8751-9DC584AE8A01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3F2D-DD7D-473C-BB5F-D32ED94C75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10D287E-6BCD-4EA1-8751-9DC584AE8A01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D4E3F2D-DD7D-473C-BB5F-D32ED94C75C8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10D287E-6BCD-4EA1-8751-9DC584AE8A01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D4E3F2D-DD7D-473C-BB5F-D32ED94C75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10D287E-6BCD-4EA1-8751-9DC584AE8A01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D4E3F2D-DD7D-473C-BB5F-D32ED94C75C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D287E-6BCD-4EA1-8751-9DC584AE8A01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3F2D-DD7D-473C-BB5F-D32ED94C75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10D287E-6BCD-4EA1-8751-9DC584AE8A01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D4E3F2D-DD7D-473C-BB5F-D32ED94C75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10D287E-6BCD-4EA1-8751-9DC584AE8A01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D4E3F2D-DD7D-473C-BB5F-D32ED94C75C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10D287E-6BCD-4EA1-8751-9DC584AE8A01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D4E3F2D-DD7D-473C-BB5F-D32ED94C75C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10D287E-6BCD-4EA1-8751-9DC584AE8A01}" type="datetimeFigureOut">
              <a:rPr lang="en-US" smtClean="0"/>
              <a:t>1/31/2014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D4E3F2D-DD7D-473C-BB5F-D32ED94C75C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3 Learning Objective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Kaiya and Avery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961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5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Show how the relative motion of a source of radiation and its observer can change the perceived wavelength of the radiation, and explain the importance of this phenomenon to astronomy.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It makes the wavelengths appear farther apart (red shifted) or closer together (blue shifted). </a:t>
            </a:r>
          </a:p>
          <a:p>
            <a:r>
              <a:rPr lang="en-US" dirty="0" smtClean="0"/>
              <a:t>The importance of the </a:t>
            </a:r>
            <a:r>
              <a:rPr lang="en-US" b="1" dirty="0" smtClean="0"/>
              <a:t>Doppler effect </a:t>
            </a:r>
            <a:r>
              <a:rPr lang="en-US" dirty="0" smtClean="0"/>
              <a:t>to astronomy is that astronomers can tell the speed of a cosmic object along the line of sight by calculating the extent to which its light is blue shifted or red shifted.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111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http://faraday.physics.utoronto.ca/PVB/Harrison/Flash/ClassMechanics/Doppler/DopplerEffect.html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799" y="1981200"/>
            <a:ext cx="3488451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799" y="3566100"/>
            <a:ext cx="3488451" cy="294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40233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</TotalTime>
  <Words>103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Verve</vt:lpstr>
      <vt:lpstr>Chapter 3 Learning Objective 5</vt:lpstr>
      <vt:lpstr>Goal 5 </vt:lpstr>
      <vt:lpstr>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Learning Objective 5</dc:title>
  <dc:creator>vci</dc:creator>
  <cp:lastModifiedBy>vci</cp:lastModifiedBy>
  <cp:revision>2</cp:revision>
  <dcterms:created xsi:type="dcterms:W3CDTF">2014-01-31T19:53:18Z</dcterms:created>
  <dcterms:modified xsi:type="dcterms:W3CDTF">2014-01-31T20:07:33Z</dcterms:modified>
</cp:coreProperties>
</file>